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3,900-row dataset — 18 columns. Goal: uncover spending patterns, segments, product &amp; subscription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084" y="530543"/>
            <a:ext cx="6339840" cy="3451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084" y="4228386"/>
            <a:ext cx="6932890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5084" y="5077063"/>
            <a:ext cx="3197066" cy="1371719"/>
          </a:xfrm>
          <a:prstGeom prst="roundRect">
            <a:avLst>
              <a:gd name="adj" fmla="val 59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5586" y="5277564"/>
            <a:ext cx="244994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75586" y="5677257"/>
            <a:ext cx="2796064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subscriber benefits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036100" y="5077063"/>
            <a:ext cx="3197066" cy="1371719"/>
          </a:xfrm>
          <a:prstGeom prst="roundRect">
            <a:avLst>
              <a:gd name="adj" fmla="val 59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236601" y="5277564"/>
            <a:ext cx="241113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236601" y="5677257"/>
            <a:ext cx="2796064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loyalty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97115" y="5077063"/>
            <a:ext cx="3197066" cy="1371719"/>
          </a:xfrm>
          <a:prstGeom prst="roundRect">
            <a:avLst>
              <a:gd name="adj" fmla="val 59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97616" y="5277564"/>
            <a:ext cx="241113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597616" y="5677257"/>
            <a:ext cx="2796064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promotions with margin control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758130" y="5077063"/>
            <a:ext cx="3197185" cy="1371719"/>
          </a:xfrm>
          <a:prstGeom prst="roundRect">
            <a:avLst>
              <a:gd name="adj" fmla="val 59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958632" y="5277564"/>
            <a:ext cx="2446020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958632" y="5677257"/>
            <a:ext cx="2796183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&amp; best-selling items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75084" y="6612731"/>
            <a:ext cx="13280231" cy="1086207"/>
          </a:xfrm>
          <a:prstGeom prst="roundRect">
            <a:avLst>
              <a:gd name="adj" fmla="val 745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5586" y="6813232"/>
            <a:ext cx="243161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75586" y="7212925"/>
            <a:ext cx="1287922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&amp; express-shipping users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Dimensions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Rows: 3,900 · Columns: 18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Numerical, Categorical, Date/Time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904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Important Columns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CustomerID, Age, Income, Spending Score, Category, Purchase Amount, Payment, Date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722" y="756404"/>
            <a:ext cx="7803356" cy="1197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(Python)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6722" y="2195989"/>
            <a:ext cx="191453" cy="1149191"/>
          </a:xfrm>
          <a:prstGeom prst="roundRect">
            <a:avLst>
              <a:gd name="adj" fmla="val 420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861" y="2387441"/>
            <a:ext cx="239410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 &amp; Inspect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509861" y="2783681"/>
            <a:ext cx="745021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pd.read_csv → df.info() · df.describe()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444020" y="3506867"/>
            <a:ext cx="191453" cy="1344454"/>
          </a:xfrm>
          <a:prstGeom prst="roundRect">
            <a:avLst>
              <a:gd name="adj" fmla="val 420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797159" y="3698319"/>
            <a:ext cx="239410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Preview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97159" y="4094559"/>
            <a:ext cx="7162919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Checked head() — sample rows include demographics, items, amount, rating, subscription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31318" y="5013008"/>
            <a:ext cx="191453" cy="1149191"/>
          </a:xfrm>
          <a:prstGeom prst="roundRect">
            <a:avLst>
              <a:gd name="adj" fmla="val 420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84457" y="5204460"/>
            <a:ext cx="239410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084457" y="5600700"/>
            <a:ext cx="687562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 Rating: 37 nulls → imputed with category median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018615" y="6323886"/>
            <a:ext cx="191453" cy="1149191"/>
          </a:xfrm>
          <a:prstGeom prst="roundRect">
            <a:avLst>
              <a:gd name="adj" fmla="val 420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371755" y="6515338"/>
            <a:ext cx="239410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Cleanup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371755" y="6911578"/>
            <a:ext cx="658832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Dropped redundant promo_code_used (duplicate of discount_applied)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6028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960965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to PostgreSQL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9638943" y="4321731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sqlalchemy + psycopg2 · df.to_sql('customer', engine, if_exists='replace')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61451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Result: Data successfully loaded into 'customer' table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23993"/>
            <a:ext cx="5732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72933"/>
            <a:ext cx="6407944" cy="1367909"/>
          </a:xfrm>
          <a:prstGeom prst="roundRect">
            <a:avLst>
              <a:gd name="adj" fmla="val 696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Female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612064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Revenue: 75,191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5372933"/>
            <a:ext cx="6408063" cy="1367909"/>
          </a:xfrm>
          <a:prstGeom prst="roundRect">
            <a:avLst>
              <a:gd name="adj" fmla="val 696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85842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85842" y="612064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Revenue: 157,890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7317"/>
            <a:ext cx="8732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&amp; High-Spend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97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customers who used discounts yet spent above average. Examples: purchases 64, 73, 90, 85, 97...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127778"/>
            <a:ext cx="1403509" cy="17543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80786" y="4127778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 + Discount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480786" y="4618196"/>
            <a:ext cx="469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customers spent &gt; average while using discounts.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4127778"/>
            <a:ext cx="1403509" cy="17543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43881" y="4127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143881" y="4618196"/>
            <a:ext cx="46927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amounts: 64,73,90,85,97,68,72,81,90,62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11124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&amp; Discount Dependence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59599"/>
            <a:ext cx="1131808" cy="11318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74895"/>
            <a:ext cx="25723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56039"/>
            <a:ext cx="25723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 rating 3.86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23" y="3459599"/>
            <a:ext cx="1131808" cy="11318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49623" y="4874895"/>
            <a:ext cx="25723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3649623" y="5456039"/>
            <a:ext cx="25723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 rating 3.84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56" y="3459599"/>
            <a:ext cx="1131808" cy="11318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05456" y="4874895"/>
            <a:ext cx="25723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505456" y="5456039"/>
            <a:ext cx="25723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 rating 3.82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638943" y="3356610"/>
            <a:ext cx="3367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Highest Discount Rates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38943" y="3937754"/>
            <a:ext cx="4205168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— 50%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— 49%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— 49%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 — 48%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 — 47%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3212"/>
            <a:ext cx="5940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56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dashboard: 3.9K customers · $59.76 avg purchase · 3.75 avg rating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859643"/>
            <a:ext cx="4221480" cy="422148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1" y="2859643"/>
            <a:ext cx="4221599" cy="4221599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859643"/>
            <a:ext cx="4221599" cy="42215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17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Segmentation &amp; Subscriptions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190" y="27695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0653" y="2769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30653" y="3259931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407646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30653" y="4076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130653" y="4566880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538341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0653" y="5383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130653" y="5873829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4918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Non: Yes=1,053 (avg spend 59.49, revenue 62,645) · No=2,847 (avg 59.87, revenue 170,436)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2026-02-18T08:07:50Z</dcterms:created>
  <dcterms:modified xsi:type="dcterms:W3CDTF">2026-02-18T08:07:50Z</dcterms:modified>
</cp:coreProperties>
</file>